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60"/>
  </p:normalViewPr>
  <p:slideViewPr>
    <p:cSldViewPr snapToGrid="0">
      <p:cViewPr varScale="1">
        <p:scale>
          <a:sx n="94" d="100"/>
          <a:sy n="94" d="100"/>
        </p:scale>
        <p:origin x="10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425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376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27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473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936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40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724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65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93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900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4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461CE-63FB-4D4A-A04B-5EBD63714297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CBA72-62DF-42ED-A850-803F3E6D1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706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C8CD7E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4790" end="6627.482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06400"/>
            <a:ext cx="121920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288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Altin, Ersin</dc:creator>
  <cp:lastModifiedBy>Altin, Ersin</cp:lastModifiedBy>
  <cp:revision>2</cp:revision>
  <dcterms:created xsi:type="dcterms:W3CDTF">2018-04-18T03:34:35Z</dcterms:created>
  <dcterms:modified xsi:type="dcterms:W3CDTF">2018-04-18T03:44:38Z</dcterms:modified>
</cp:coreProperties>
</file>

<file path=docProps/thumbnail.jpeg>
</file>